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58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9859-03FD-47AF-B8E4-E4771BFDB5E4}" type="datetimeFigureOut">
              <a:rPr lang="da-DK" smtClean="0"/>
              <a:pPr/>
              <a:t>11-02-2016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A6249-A930-4094-9EA1-1DFEF2526379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itbi.d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il@itbi.dk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168" y="3357562"/>
            <a:ext cx="9245665" cy="11430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Opret bannerannonce</a:t>
            </a:r>
            <a:endParaRPr lang="da-DK" dirty="0"/>
          </a:p>
        </p:txBody>
      </p:sp>
      <p:sp>
        <p:nvSpPr>
          <p:cNvPr id="6" name="TextBox 5"/>
          <p:cNvSpPr txBox="1"/>
          <p:nvPr/>
        </p:nvSpPr>
        <p:spPr>
          <a:xfrm>
            <a:off x="2523810" y="1500174"/>
            <a:ext cx="4858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Placer dit indhold over den hvide kasse herunder. </a:t>
            </a:r>
          </a:p>
          <a:p>
            <a:pPr algn="ctr"/>
            <a:r>
              <a:rPr lang="da-DK" dirty="0" smtClean="0"/>
              <a:t>Derefter sender du filen tilbage </a:t>
            </a:r>
            <a:r>
              <a:rPr lang="da-DK" dirty="0" err="1" smtClean="0">
                <a:hlinkClick r:id="rId2"/>
              </a:rPr>
              <a:t>mail@itbi.dk</a:t>
            </a:r>
            <a:endParaRPr lang="da-DK" dirty="0" smtClean="0"/>
          </a:p>
          <a:p>
            <a:pPr algn="ctr"/>
            <a:r>
              <a:rPr lang="da-DK" dirty="0" smtClean="0"/>
              <a:t>Se evt. eksempel på næste side.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168" y="2669660"/>
            <a:ext cx="9245665" cy="11430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 på bannerannonce</a:t>
            </a:r>
            <a:endParaRPr lang="da-DK" dirty="0"/>
          </a:p>
        </p:txBody>
      </p:sp>
      <p:sp>
        <p:nvSpPr>
          <p:cNvPr id="6" name="TextBox 5"/>
          <p:cNvSpPr txBox="1"/>
          <p:nvPr/>
        </p:nvSpPr>
        <p:spPr>
          <a:xfrm>
            <a:off x="2523810" y="1500174"/>
            <a:ext cx="4858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Placer dit indhold over den hvide kasse herunder. </a:t>
            </a:r>
          </a:p>
          <a:p>
            <a:pPr algn="ctr"/>
            <a:r>
              <a:rPr lang="da-DK" dirty="0" smtClean="0"/>
              <a:t>Derefter sender du filen tilbage </a:t>
            </a:r>
            <a:r>
              <a:rPr lang="da-DK" dirty="0" err="1" smtClean="0">
                <a:hlinkClick r:id="rId2"/>
              </a:rPr>
              <a:t>mail@itbi.dk</a:t>
            </a:r>
            <a:endParaRPr lang="da-DK" dirty="0" smtClean="0"/>
          </a:p>
          <a:p>
            <a:pPr algn="ctr"/>
            <a:r>
              <a:rPr lang="da-DK" dirty="0" smtClean="0"/>
              <a:t>Se evt. eksempel på næste side.</a:t>
            </a:r>
            <a:endParaRPr lang="da-DK" dirty="0"/>
          </a:p>
        </p:txBody>
      </p:sp>
      <p:pic>
        <p:nvPicPr>
          <p:cNvPr id="1026" name="Picture 2" descr="C:\Users\Kenni\AppData\Local\Microsoft\Windows\INetCache\IE\H0VHH4DX\LeafPad-Leaf-16768-medium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352515">
            <a:off x="618692" y="2688697"/>
            <a:ext cx="1527887" cy="1619560"/>
          </a:xfrm>
          <a:prstGeom prst="rect">
            <a:avLst/>
          </a:prstGeom>
          <a:noFill/>
        </p:spPr>
      </p:pic>
      <p:pic>
        <p:nvPicPr>
          <p:cNvPr id="7" name="Picture 2" descr="C:\Users\Kenni\AppData\Local\Microsoft\Windows\INetCache\IE\H0VHH4DX\LeafPad-Leaf-16768-medium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22400">
            <a:off x="7981947" y="2441141"/>
            <a:ext cx="1461288" cy="1548965"/>
          </a:xfrm>
          <a:prstGeom prst="rect">
            <a:avLst/>
          </a:prstGeom>
          <a:noFill/>
        </p:spPr>
      </p:pic>
      <p:pic>
        <p:nvPicPr>
          <p:cNvPr id="8" name="Picture 7" descr="Stjern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356" y="2747218"/>
            <a:ext cx="1000132" cy="9981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9571120">
            <a:off x="2235456" y="2987080"/>
            <a:ext cx="998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/>
              <a:t>Nyt hold</a:t>
            </a:r>
            <a:br>
              <a:rPr lang="da-DK" sz="1200" dirty="0" smtClean="0"/>
            </a:br>
            <a:r>
              <a:rPr lang="da-DK" sz="1200" dirty="0" smtClean="0"/>
              <a:t>hver mandag</a:t>
            </a:r>
            <a:endParaRPr lang="da-DK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3851" y="2741098"/>
            <a:ext cx="4862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smtClean="0">
                <a:solidFill>
                  <a:srgbClr val="FF0000"/>
                </a:solidFill>
                <a:latin typeface="Arial Black" pitchFamily="34" charset="0"/>
              </a:rPr>
              <a:t>Carstens botanikkursus</a:t>
            </a:r>
            <a:endParaRPr lang="da-DK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3603" y="3526916"/>
            <a:ext cx="3561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latin typeface="Arial Black" pitchFamily="34" charset="0"/>
              </a:rPr>
              <a:t>Opfylder </a:t>
            </a:r>
            <a:r>
              <a:rPr lang="da-DK" sz="1200" dirty="0" err="1" smtClean="0">
                <a:latin typeface="Arial Black" pitchFamily="34" charset="0"/>
              </a:rPr>
              <a:t>DPs</a:t>
            </a:r>
            <a:r>
              <a:rPr lang="da-DK" sz="1200" dirty="0" smtClean="0">
                <a:latin typeface="Arial Black" pitchFamily="34" charset="0"/>
              </a:rPr>
              <a:t> krav til kursus 7.12.1.6.3.4</a:t>
            </a:r>
            <a:endParaRPr lang="da-DK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2222" y="4071942"/>
            <a:ext cx="100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Bliver til </a:t>
            </a:r>
            <a:endParaRPr lang="da-DK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19225" y="4429125"/>
            <a:ext cx="7067550" cy="242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63</Words>
  <Application>Microsoft Office PowerPoint</Application>
  <PresentationFormat>A4 Paper (210x297 mm)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Opret bannerannonce</vt:lpstr>
      <vt:lpstr>Eksempel på bannerannonce</vt:lpstr>
    </vt:vector>
  </TitlesOfParts>
  <Company>Marel Food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Kenni</dc:creator>
  <cp:lastModifiedBy>Kenni</cp:lastModifiedBy>
  <cp:revision>50</cp:revision>
  <dcterms:created xsi:type="dcterms:W3CDTF">2016-02-10T05:44:57Z</dcterms:created>
  <dcterms:modified xsi:type="dcterms:W3CDTF">2016-02-11T10:05:54Z</dcterms:modified>
</cp:coreProperties>
</file>